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97" r:id="rId4"/>
    <p:sldId id="296" r:id="rId5"/>
    <p:sldId id="270" r:id="rId6"/>
    <p:sldId id="294" r:id="rId7"/>
    <p:sldId id="298" r:id="rId8"/>
    <p:sldId id="299" r:id="rId9"/>
    <p:sldId id="300" r:id="rId10"/>
    <p:sldId id="302" r:id="rId11"/>
    <p:sldId id="301" r:id="rId12"/>
    <p:sldId id="303" r:id="rId13"/>
    <p:sldId id="326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5" r:id="rId25"/>
    <p:sldId id="316" r:id="rId26"/>
    <p:sldId id="314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7" r:id="rId37"/>
    <p:sldId id="328" r:id="rId38"/>
    <p:sldId id="329" r:id="rId39"/>
    <p:sldId id="330" r:id="rId40"/>
    <p:sldId id="331" r:id="rId41"/>
    <p:sldId id="332" r:id="rId42"/>
    <p:sldId id="333" r:id="rId43"/>
    <p:sldId id="334" r:id="rId44"/>
    <p:sldId id="335" r:id="rId45"/>
    <p:sldId id="336" r:id="rId46"/>
    <p:sldId id="337" r:id="rId47"/>
    <p:sldId id="338" r:id="rId48"/>
    <p:sldId id="295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вт 17.12.24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Семья2017\family_png-800x6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92738"/>
            <a:ext cx="6552728" cy="493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21600000">
            <a:off x="34446" y="702089"/>
            <a:ext cx="888095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>
                  <a:solidFill>
                    <a:srgbClr val="7030A0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Эффективная формула взаимодействия детского сада и семьи в процессе формирования ранней профориентации дошкольников.</a:t>
            </a:r>
          </a:p>
          <a:p>
            <a:pPr algn="ctr"/>
            <a:r>
              <a:rPr lang="ru-RU" sz="2000" b="1" cap="none" spc="0" dirty="0" smtClean="0">
                <a:ln>
                  <a:solidFill>
                    <a:srgbClr val="7030A0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Проект «Взгляд в будущее»</a:t>
            </a:r>
            <a:endParaRPr lang="ru-RU" sz="2000" b="1" cap="none" spc="0" dirty="0">
              <a:ln>
                <a:solidFill>
                  <a:srgbClr val="7030A0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Comic Sans MS" panose="030F0702030302020204" pitchFamily="66" charset="0"/>
              <a:cs typeface="Aharoni" pitchFamily="2" charset="-79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705600" y="4615733"/>
            <a:ext cx="2406494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Выполнили: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Соктоева И.А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Цыренова Т.П.</a:t>
            </a:r>
          </a:p>
        </p:txBody>
      </p:sp>
    </p:spTree>
    <p:extLst>
      <p:ext uri="{BB962C8B-B14F-4D97-AF65-F5344CB8AC3E}">
        <p14:creationId xmlns:p14="http://schemas.microsoft.com/office/powerpoint/2010/main" val="311326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38200"/>
            <a:ext cx="80772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64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Picture 2" descr="C:\Users\User\Pictures\изображение_viber_2024-05-01_14-15-50-6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47800"/>
            <a:ext cx="3886200" cy="4576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05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5123" name="Picture 3" descr="C:\Users\User\Pictures\08cc1a54aee03d6c5ec3e5fea45b0adf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Pictures\526aee8e44ec980eebc89659196df7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449072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0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56701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6146" name="Picture 2" descr="C:\Users\User\Pictures\photo_2024-12-16_21-21-09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1027698"/>
            <a:ext cx="7238082" cy="514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32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600200"/>
            <a:ext cx="5181600" cy="4724400"/>
          </a:xfrm>
        </p:spPr>
      </p:pic>
    </p:spTree>
    <p:extLst>
      <p:ext uri="{BB962C8B-B14F-4D97-AF65-F5344CB8AC3E}">
        <p14:creationId xmlns:p14="http://schemas.microsoft.com/office/powerpoint/2010/main" val="406531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0" y="1905000"/>
            <a:ext cx="4023231" cy="4267200"/>
          </a:xfrm>
        </p:spPr>
      </p:pic>
      <p:pic>
        <p:nvPicPr>
          <p:cNvPr id="2050" name="Picture 2" descr="C:\Users\User\Desktop\проект ффф\photo_2024-12-16_21-29-17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47800"/>
            <a:ext cx="46482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15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1600200"/>
            <a:ext cx="7696199" cy="4876799"/>
          </a:xfrm>
        </p:spPr>
      </p:pic>
    </p:spTree>
    <p:extLst>
      <p:ext uri="{BB962C8B-B14F-4D97-AF65-F5344CB8AC3E}">
        <p14:creationId xmlns:p14="http://schemas.microsoft.com/office/powerpoint/2010/main" val="86915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1242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1" y="1600200"/>
            <a:ext cx="6705600" cy="4525963"/>
          </a:xfrm>
        </p:spPr>
      </p:pic>
    </p:spTree>
    <p:extLst>
      <p:ext uri="{BB962C8B-B14F-4D97-AF65-F5344CB8AC3E}">
        <p14:creationId xmlns:p14="http://schemas.microsoft.com/office/powerpoint/2010/main" val="7470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05005" y="384473"/>
            <a:ext cx="47339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lumMod val="9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Актуальность</a:t>
            </a:r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013576" cy="403244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Формирование ранней профориентации детей дошкольного возраста – это одна из основных линий, по 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которой </a:t>
            </a: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на наш взгляд должно быть организовано сотрудничество педагогов ДОУ и родителей, на современном этапе развития системы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9808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72734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91" y="838200"/>
            <a:ext cx="7050617" cy="5287963"/>
          </a:xfrm>
        </p:spPr>
      </p:pic>
    </p:spTree>
    <p:extLst>
      <p:ext uri="{BB962C8B-B14F-4D97-AF65-F5344CB8AC3E}">
        <p14:creationId xmlns:p14="http://schemas.microsoft.com/office/powerpoint/2010/main" val="104621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91" y="914400"/>
            <a:ext cx="7284509" cy="5211763"/>
          </a:xfrm>
        </p:spPr>
      </p:pic>
    </p:spTree>
    <p:extLst>
      <p:ext uri="{BB962C8B-B14F-4D97-AF65-F5344CB8AC3E}">
        <p14:creationId xmlns:p14="http://schemas.microsoft.com/office/powerpoint/2010/main" val="201330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91" y="319882"/>
            <a:ext cx="7741709" cy="5806282"/>
          </a:xfrm>
        </p:spPr>
      </p:pic>
    </p:spTree>
    <p:extLst>
      <p:ext uri="{BB962C8B-B14F-4D97-AF65-F5344CB8AC3E}">
        <p14:creationId xmlns:p14="http://schemas.microsoft.com/office/powerpoint/2010/main" val="215226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1295401"/>
            <a:ext cx="5181600" cy="3886200"/>
          </a:xfrm>
        </p:spPr>
      </p:pic>
      <p:pic>
        <p:nvPicPr>
          <p:cNvPr id="4" name="Picture 2" descr="C:\Users\User\Desktop\проект ффф\photo_2024-12-16_22-47-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05000"/>
            <a:ext cx="360045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65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1000"/>
            <a:ext cx="3394472" cy="4525963"/>
          </a:xfrm>
        </p:spPr>
      </p:pic>
      <p:pic>
        <p:nvPicPr>
          <p:cNvPr id="5122" name="Picture 2" descr="C:\Users\User\Desktop\проект ффф\photo_2024-12-16_22-47-02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14400"/>
            <a:ext cx="41148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05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09600"/>
            <a:ext cx="3394472" cy="4525963"/>
          </a:xfrm>
        </p:spPr>
      </p:pic>
      <p:pic>
        <p:nvPicPr>
          <p:cNvPr id="6146" name="Picture 2" descr="C:\Users\User\Desktop\проект ффф\photo_2024-12-16_22-47-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9200"/>
            <a:ext cx="38862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21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33400"/>
            <a:ext cx="3394472" cy="4525963"/>
          </a:xfrm>
        </p:spPr>
      </p:pic>
      <p:pic>
        <p:nvPicPr>
          <p:cNvPr id="7170" name="Picture 2" descr="C:\Users\User\Desktop\проект ффф\photo_2024-12-16_22-47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513" y="533400"/>
            <a:ext cx="43434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97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13808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57200"/>
            <a:ext cx="7239000" cy="6019800"/>
          </a:xfrm>
        </p:spPr>
      </p:pic>
    </p:spTree>
    <p:extLst>
      <p:ext uri="{BB962C8B-B14F-4D97-AF65-F5344CB8AC3E}">
        <p14:creationId xmlns:p14="http://schemas.microsoft.com/office/powerpoint/2010/main" val="30387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05005" y="384473"/>
            <a:ext cx="47339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lumMod val="9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Актуальность</a:t>
            </a:r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013576" cy="40324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Согласно Постановления Минтруда РФ «Об утверждении Положения о профессиональной ориентации и психологической поддержке населения в Российской Федерации» от 27 сентября 1996 г. № 1 профессиональная ориентация входит в компетенцию дошкольных образовательных организаций. Детский сад является первой важной ступенью знакомства дошкольников с профессиями, что не только расширяет общую осведомленность об окружающем мире и кругозор детей, но и формирует у них определенный элементарный опыт, способствует ранней профессиональной </a:t>
            </a: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ориентации.</a:t>
            </a:r>
            <a:endParaRPr lang="ru-RU" sz="240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35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57200"/>
            <a:ext cx="7772400" cy="6403975"/>
          </a:xfrm>
        </p:spPr>
      </p:pic>
    </p:spTree>
    <p:extLst>
      <p:ext uri="{BB962C8B-B14F-4D97-AF65-F5344CB8AC3E}">
        <p14:creationId xmlns:p14="http://schemas.microsoft.com/office/powerpoint/2010/main" val="19286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09600"/>
            <a:ext cx="7391400" cy="5516563"/>
          </a:xfrm>
        </p:spPr>
      </p:pic>
    </p:spTree>
    <p:extLst>
      <p:ext uri="{BB962C8B-B14F-4D97-AF65-F5344CB8AC3E}">
        <p14:creationId xmlns:p14="http://schemas.microsoft.com/office/powerpoint/2010/main" val="233904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57200"/>
            <a:ext cx="7467600" cy="5668963"/>
          </a:xfrm>
        </p:spPr>
      </p:pic>
    </p:spTree>
    <p:extLst>
      <p:ext uri="{BB962C8B-B14F-4D97-AF65-F5344CB8AC3E}">
        <p14:creationId xmlns:p14="http://schemas.microsoft.com/office/powerpoint/2010/main" val="328234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33400"/>
            <a:ext cx="7391400" cy="5592763"/>
          </a:xfrm>
        </p:spPr>
      </p:pic>
    </p:spTree>
    <p:extLst>
      <p:ext uri="{BB962C8B-B14F-4D97-AF65-F5344CB8AC3E}">
        <p14:creationId xmlns:p14="http://schemas.microsoft.com/office/powerpoint/2010/main" val="349822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91" y="914400"/>
            <a:ext cx="7208309" cy="5211763"/>
          </a:xfrm>
        </p:spPr>
      </p:pic>
    </p:spTree>
    <p:extLst>
      <p:ext uri="{BB962C8B-B14F-4D97-AF65-F5344CB8AC3E}">
        <p14:creationId xmlns:p14="http://schemas.microsoft.com/office/powerpoint/2010/main" val="181352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49991" y="369084"/>
            <a:ext cx="624401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i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lumMod val="9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Образовательные технологии</a:t>
            </a:r>
            <a:r>
              <a:rPr lang="ru-RU" sz="2400" b="1" i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lumMod val="9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/>
            </a:r>
            <a:br>
              <a:rPr lang="ru-RU" sz="2400" b="1" i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lumMod val="9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</a:br>
            <a:endParaRPr lang="ru-RU" sz="2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34282"/>
            <a:ext cx="7010399" cy="5257799"/>
          </a:xfrm>
        </p:spPr>
      </p:pic>
    </p:spTree>
    <p:extLst>
      <p:ext uri="{BB962C8B-B14F-4D97-AF65-F5344CB8AC3E}">
        <p14:creationId xmlns:p14="http://schemas.microsoft.com/office/powerpoint/2010/main" val="330950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7800"/>
            <a:ext cx="3394472" cy="4525963"/>
          </a:xfrm>
        </p:spPr>
      </p:pic>
      <p:pic>
        <p:nvPicPr>
          <p:cNvPr id="8194" name="Picture 2" descr="C:\Users\User\Desktop\проект ффф\photo_2024-12-16_23-46-05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6486"/>
            <a:ext cx="4444285" cy="333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проект ффф\photo_2024-12-16_23-46-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14" y="3810000"/>
            <a:ext cx="3906055" cy="292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71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371600"/>
            <a:ext cx="4876800" cy="4876799"/>
          </a:xfrm>
        </p:spPr>
      </p:pic>
      <p:pic>
        <p:nvPicPr>
          <p:cNvPr id="9218" name="Picture 2" descr="C:\Users\User\Desktop\проект ффф\photo_2024-12-16_23-46-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777" y="1752600"/>
            <a:ext cx="337185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41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60904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53108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05005" y="384473"/>
            <a:ext cx="47339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lumMod val="9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Актуальность</a:t>
            </a:r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013576" cy="403244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Необходимость формирования у детей</a:t>
            </a:r>
          </a:p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первичных представлений о труде взрослых,</a:t>
            </a:r>
          </a:p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его роли в обществе и жизни каждого</a:t>
            </a:r>
          </a:p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человека обоснована Федеральным</a:t>
            </a:r>
          </a:p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государственным образовательным</a:t>
            </a:r>
          </a:p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стандартом дошкольного образования (далее</a:t>
            </a:r>
          </a:p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– ФГОС ДО) и Федеральной образовательной</a:t>
            </a:r>
          </a:p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программой (ФОП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), </a:t>
            </a: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должна осуществляться</a:t>
            </a:r>
          </a:p>
          <a:p>
            <a:pPr marL="0" indent="0" algn="ctr">
              <a:buNone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как целостный органический 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процесс.</a:t>
            </a:r>
            <a:endParaRPr lang="ru-RU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03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066800"/>
            <a:ext cx="6847417" cy="5135563"/>
          </a:xfrm>
        </p:spPr>
      </p:pic>
    </p:spTree>
    <p:extLst>
      <p:ext uri="{BB962C8B-B14F-4D97-AF65-F5344CB8AC3E}">
        <p14:creationId xmlns:p14="http://schemas.microsoft.com/office/powerpoint/2010/main" val="388230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05581"/>
            <a:ext cx="4724400" cy="6299201"/>
          </a:xfrm>
        </p:spPr>
      </p:pic>
    </p:spTree>
    <p:extLst>
      <p:ext uri="{BB962C8B-B14F-4D97-AF65-F5344CB8AC3E}">
        <p14:creationId xmlns:p14="http://schemas.microsoft.com/office/powerpoint/2010/main" val="13332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0" y="457200"/>
            <a:ext cx="4512860" cy="4724400"/>
          </a:xfrm>
        </p:spPr>
      </p:pic>
      <p:pic>
        <p:nvPicPr>
          <p:cNvPr id="10242" name="Picture 2" descr="C:\Users\User\Desktop\проект ффф\photo_2024-12-16_23-48-02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1981200"/>
            <a:ext cx="4368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93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3394472" cy="4525963"/>
          </a:xfrm>
        </p:spPr>
      </p:pic>
      <p:pic>
        <p:nvPicPr>
          <p:cNvPr id="11266" name="Picture 2" descr="C:\Users\User\Desktop\проект ффф\photo_2024-12-16_23-48-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381000"/>
            <a:ext cx="4688681" cy="625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41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5" y="11761"/>
            <a:ext cx="5165918" cy="3874439"/>
          </a:xfrm>
        </p:spPr>
      </p:pic>
      <p:pic>
        <p:nvPicPr>
          <p:cNvPr id="12290" name="Picture 2" descr="C:\Users\User\Desktop\проект ффф\photo_2024-12-16_23-48-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701" y="1447800"/>
            <a:ext cx="394335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69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3" y="609600"/>
            <a:ext cx="3912687" cy="5596310"/>
          </a:xfrm>
        </p:spPr>
      </p:pic>
      <p:pic>
        <p:nvPicPr>
          <p:cNvPr id="13314" name="Picture 2" descr="C:\Users\User\Desktop\проект ффф\photo_2024-12-16_23-48-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870" y="838200"/>
            <a:ext cx="4369594" cy="582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76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4338" name="Picture 2" descr="C:\Users\User\Desktop\проект ффф\photo_2024-12-16_23-48-07 (3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проект ффф\photo_2024-12-16_23-48-08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11051"/>
            <a:ext cx="48006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90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815181"/>
            <a:ext cx="4343400" cy="5791201"/>
          </a:xfrm>
        </p:spPr>
      </p:pic>
    </p:spTree>
    <p:extLst>
      <p:ext uri="{BB962C8B-B14F-4D97-AF65-F5344CB8AC3E}">
        <p14:creationId xmlns:p14="http://schemas.microsoft.com/office/powerpoint/2010/main" val="236501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37400" b="-400"/>
          <a:stretch/>
        </p:blipFill>
        <p:spPr>
          <a:xfrm>
            <a:off x="0" y="0"/>
            <a:ext cx="5724128" cy="688538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869866"/>
            <a:ext cx="3097036" cy="3097036"/>
          </a:xfrm>
          <a:prstGeom prst="rect">
            <a:avLst/>
          </a:prstGeom>
        </p:spPr>
      </p:pic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685800" y="447339"/>
            <a:ext cx="8305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lumMod val="9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Спасибо за внимание!</a:t>
            </a:r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0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C:\Users\User\Desktop\Семья2017\family_png-800x6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57092"/>
            <a:ext cx="3587348" cy="270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013576" cy="40324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  <a:p>
            <a:pPr marL="0" indent="0" algn="ctr">
              <a:buNone/>
            </a:pPr>
            <a:endParaRPr lang="ru-RU" sz="2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СЕМЬЯ +РЕБЕНОК+ПЕДАГОГ=УСПЕХ</a:t>
            </a:r>
          </a:p>
          <a:p>
            <a:pPr marL="0" indent="0" algn="ctr">
              <a:buNone/>
            </a:pPr>
            <a:endParaRPr lang="ru-RU" sz="280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  <p:sp>
        <p:nvSpPr>
          <p:cNvPr id="9" name="Заголовок 5"/>
          <p:cNvSpPr>
            <a:spLocks noGrp="1"/>
          </p:cNvSpPr>
          <p:nvPr>
            <p:ph type="title"/>
          </p:nvPr>
        </p:nvSpPr>
        <p:spPr>
          <a:xfrm>
            <a:off x="3015322" y="384473"/>
            <a:ext cx="31133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lumMod val="9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Формула</a:t>
            </a:r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74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1391" b="54583"/>
          <a:stretch/>
        </p:blipFill>
        <p:spPr>
          <a:xfrm>
            <a:off x="4427969" y="0"/>
            <a:ext cx="4851723" cy="34756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75" t="-1422" r="52270" b="53887"/>
          <a:stretch/>
        </p:blipFill>
        <p:spPr>
          <a:xfrm>
            <a:off x="0" y="-134183"/>
            <a:ext cx="4644008" cy="36097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5780" r="50000"/>
          <a:stretch/>
        </p:blipFill>
        <p:spPr>
          <a:xfrm>
            <a:off x="-1" y="3429000"/>
            <a:ext cx="4644009" cy="34929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2215" t="56134"/>
          <a:stretch/>
        </p:blipFill>
        <p:spPr>
          <a:xfrm>
            <a:off x="4572001" y="3428999"/>
            <a:ext cx="4644009" cy="349296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93137" y="2967335"/>
            <a:ext cx="71577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«Взгляд в будущее»</a:t>
            </a:r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FF000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66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68561" y="384473"/>
            <a:ext cx="52068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1" cap="none" spc="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lumMod val="9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Наши проекты</a:t>
            </a:r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71600"/>
            <a:ext cx="8001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79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2050" name="Picture 2" descr="C:\Users\User\Pictures\photo_2024-12-16_20-51-5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30" y="831351"/>
            <a:ext cx="7885470" cy="5493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68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79630" y="38447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i="1" cap="none" spc="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lumMod val="9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229600" cy="552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59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201</Words>
  <Application>Microsoft Office PowerPoint</Application>
  <PresentationFormat>Экран (4:3)</PresentationFormat>
  <Paragraphs>27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Презентация PowerPoint</vt:lpstr>
      <vt:lpstr>Актуальность</vt:lpstr>
      <vt:lpstr>Актуальность</vt:lpstr>
      <vt:lpstr>Актуальность</vt:lpstr>
      <vt:lpstr>Формула</vt:lpstr>
      <vt:lpstr>Презентация PowerPoint</vt:lpstr>
      <vt:lpstr>Наши проекты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Образовательные технологии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59</cp:revision>
  <dcterms:created xsi:type="dcterms:W3CDTF">2017-05-08T06:48:59Z</dcterms:created>
  <dcterms:modified xsi:type="dcterms:W3CDTF">2024-12-17T00:00:44Z</dcterms:modified>
</cp:coreProperties>
</file>