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97" r:id="rId4"/>
    <p:sldId id="296" r:id="rId5"/>
    <p:sldId id="270" r:id="rId6"/>
    <p:sldId id="294" r:id="rId7"/>
    <p:sldId id="298" r:id="rId8"/>
    <p:sldId id="299" r:id="rId9"/>
    <p:sldId id="300" r:id="rId10"/>
    <p:sldId id="302" r:id="rId11"/>
    <p:sldId id="301" r:id="rId12"/>
    <p:sldId id="303" r:id="rId13"/>
    <p:sldId id="326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5" r:id="rId25"/>
    <p:sldId id="316" r:id="rId26"/>
    <p:sldId id="314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29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вт 17.12.24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738"/>
            <a:ext cx="6552728" cy="49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1600000">
            <a:off x="34446" y="702089"/>
            <a:ext cx="888095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>
                  <a:solidFill>
                    <a:srgbClr val="7030A0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Эффективная формула взаимодействия детского сада и семьи в процессе формирования ранней профориентации дошкольников.</a:t>
            </a:r>
          </a:p>
          <a:p>
            <a:pPr algn="ctr"/>
            <a:r>
              <a:rPr lang="ru-RU" sz="2000" b="1" cap="none" spc="0" dirty="0" smtClean="0">
                <a:ln>
                  <a:solidFill>
                    <a:srgbClr val="7030A0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Проект «Взгляд в будущее»</a:t>
            </a:r>
            <a:endParaRPr lang="ru-RU" sz="2000" b="1" cap="none" spc="0" dirty="0">
              <a:ln>
                <a:solidFill>
                  <a:srgbClr val="7030A0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705600" y="4615733"/>
            <a:ext cx="2406494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6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Выполнили: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16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Соктоева И.А</a:t>
            </a:r>
            <a:endParaRPr lang="ru-RU" sz="160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16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Цыренова Т.П.</a:t>
            </a:r>
          </a:p>
        </p:txBody>
      </p:sp>
    </p:spTree>
    <p:extLst>
      <p:ext uri="{BB962C8B-B14F-4D97-AF65-F5344CB8AC3E}">
        <p14:creationId xmlns:p14="http://schemas.microsoft.com/office/powerpoint/2010/main" val="31132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8077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64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C:\Users\User\Pictures\изображение_viber_2024-05-01_14-15-50-6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886200" cy="457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05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3" name="Picture 3" descr="C:\Users\User\Pictures\08cc1a54aee03d6c5ec3e5fea45b0adf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Pictures\526aee8e44ec980eebc89659196df7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449072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670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User\Pictures\photo_2024-12-16_21-21-0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027698"/>
            <a:ext cx="7238082" cy="51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3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181600" cy="4724400"/>
          </a:xfrm>
        </p:spPr>
      </p:pic>
    </p:spTree>
    <p:extLst>
      <p:ext uri="{BB962C8B-B14F-4D97-AF65-F5344CB8AC3E}">
        <p14:creationId xmlns:p14="http://schemas.microsoft.com/office/powerpoint/2010/main" val="40653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" y="1905000"/>
            <a:ext cx="4023231" cy="4267200"/>
          </a:xfrm>
        </p:spPr>
      </p:pic>
      <p:pic>
        <p:nvPicPr>
          <p:cNvPr id="2050" name="Picture 2" descr="C:\Users\User\Desktop\проект ффф\photo_2024-12-16_21-29-17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6482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1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600200"/>
            <a:ext cx="7696199" cy="4876799"/>
          </a:xfrm>
        </p:spPr>
      </p:pic>
    </p:spTree>
    <p:extLst>
      <p:ext uri="{BB962C8B-B14F-4D97-AF65-F5344CB8AC3E}">
        <p14:creationId xmlns:p14="http://schemas.microsoft.com/office/powerpoint/2010/main" val="8691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24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600200"/>
            <a:ext cx="6705600" cy="4525963"/>
          </a:xfrm>
        </p:spPr>
      </p:pic>
    </p:spTree>
    <p:extLst>
      <p:ext uri="{BB962C8B-B14F-4D97-AF65-F5344CB8AC3E}">
        <p14:creationId xmlns:p14="http://schemas.microsoft.com/office/powerpoint/2010/main" val="747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05005" y="384473"/>
            <a:ext cx="4733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Актуальность</a:t>
            </a:r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013576" cy="403244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Формирование ранней профориентации детей дошкольного возраста – это одна из основных линий, по </a:t>
            </a: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которой 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на наш взгляд должно быть организовано сотрудничество педагогов ДОУ и родителей, на современном этапе развития системы дошкольного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9808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273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1" y="838200"/>
            <a:ext cx="7050617" cy="5287963"/>
          </a:xfrm>
        </p:spPr>
      </p:pic>
    </p:spTree>
    <p:extLst>
      <p:ext uri="{BB962C8B-B14F-4D97-AF65-F5344CB8AC3E}">
        <p14:creationId xmlns:p14="http://schemas.microsoft.com/office/powerpoint/2010/main" val="10462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1" y="914400"/>
            <a:ext cx="7284509" cy="5211763"/>
          </a:xfrm>
        </p:spPr>
      </p:pic>
    </p:spTree>
    <p:extLst>
      <p:ext uri="{BB962C8B-B14F-4D97-AF65-F5344CB8AC3E}">
        <p14:creationId xmlns:p14="http://schemas.microsoft.com/office/powerpoint/2010/main" val="201330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1" y="319882"/>
            <a:ext cx="7741709" cy="5806282"/>
          </a:xfrm>
        </p:spPr>
      </p:pic>
    </p:spTree>
    <p:extLst>
      <p:ext uri="{BB962C8B-B14F-4D97-AF65-F5344CB8AC3E}">
        <p14:creationId xmlns:p14="http://schemas.microsoft.com/office/powerpoint/2010/main" val="21522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95401"/>
            <a:ext cx="5181600" cy="3886200"/>
          </a:xfrm>
        </p:spPr>
      </p:pic>
      <p:pic>
        <p:nvPicPr>
          <p:cNvPr id="4" name="Picture 2" descr="C:\Users\User\Desktop\проект ффф\photo_2024-12-16_22-47-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3394472" cy="4525963"/>
          </a:xfrm>
        </p:spPr>
      </p:pic>
      <p:pic>
        <p:nvPicPr>
          <p:cNvPr id="5122" name="Picture 2" descr="C:\Users\User\Desktop\проект ффф\photo_2024-12-16_22-47-02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4114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0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3394472" cy="4525963"/>
          </a:xfrm>
        </p:spPr>
      </p:pic>
      <p:pic>
        <p:nvPicPr>
          <p:cNvPr id="6146" name="Picture 2" descr="C:\Users\User\Desktop\проект ффф\photo_2024-12-16_22-47-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3886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21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3394472" cy="4525963"/>
          </a:xfrm>
        </p:spPr>
      </p:pic>
      <p:pic>
        <p:nvPicPr>
          <p:cNvPr id="7170" name="Picture 2" descr="C:\Users\User\Desktop\проект ффф\photo_2024-12-16_22-47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513" y="533400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9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1380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200"/>
            <a:ext cx="7239000" cy="6019800"/>
          </a:xfrm>
        </p:spPr>
      </p:pic>
    </p:spTree>
    <p:extLst>
      <p:ext uri="{BB962C8B-B14F-4D97-AF65-F5344CB8AC3E}">
        <p14:creationId xmlns:p14="http://schemas.microsoft.com/office/powerpoint/2010/main" val="30387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05005" y="384473"/>
            <a:ext cx="4733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Актуальность</a:t>
            </a:r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013576" cy="40324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Согласно Постановления Минтруда РФ «Об утверждении Положения о профессиональной ориентации и психологической поддержке населения в Российской Федерации» от 27 сентября 1996 г. № 1 профессиональная ориентация входит в компетенцию дошкольных образовательных организаций. Детский сад является первой важной ступенью знакомства дошкольников с профессиями, что не только расширяет общую осведомленность об окружающем мире и кругозор детей, но и формирует у них определенный элементарный опыт, способствует ранней профессиональной </a:t>
            </a:r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ориентации.</a:t>
            </a:r>
            <a:endParaRPr lang="ru-RU" sz="240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7772400" cy="6403975"/>
          </a:xfrm>
        </p:spPr>
      </p:pic>
    </p:spTree>
    <p:extLst>
      <p:ext uri="{BB962C8B-B14F-4D97-AF65-F5344CB8AC3E}">
        <p14:creationId xmlns:p14="http://schemas.microsoft.com/office/powerpoint/2010/main" val="19286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7391400" cy="5516563"/>
          </a:xfrm>
        </p:spPr>
      </p:pic>
    </p:spTree>
    <p:extLst>
      <p:ext uri="{BB962C8B-B14F-4D97-AF65-F5344CB8AC3E}">
        <p14:creationId xmlns:p14="http://schemas.microsoft.com/office/powerpoint/2010/main" val="23390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7467600" cy="5668963"/>
          </a:xfrm>
        </p:spPr>
      </p:pic>
    </p:spTree>
    <p:extLst>
      <p:ext uri="{BB962C8B-B14F-4D97-AF65-F5344CB8AC3E}">
        <p14:creationId xmlns:p14="http://schemas.microsoft.com/office/powerpoint/2010/main" val="32823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400"/>
            <a:ext cx="7391400" cy="5592763"/>
          </a:xfrm>
        </p:spPr>
      </p:pic>
    </p:spTree>
    <p:extLst>
      <p:ext uri="{BB962C8B-B14F-4D97-AF65-F5344CB8AC3E}">
        <p14:creationId xmlns:p14="http://schemas.microsoft.com/office/powerpoint/2010/main" val="34982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1" y="914400"/>
            <a:ext cx="7208309" cy="5211763"/>
          </a:xfrm>
        </p:spPr>
      </p:pic>
    </p:spTree>
    <p:extLst>
      <p:ext uri="{BB962C8B-B14F-4D97-AF65-F5344CB8AC3E}">
        <p14:creationId xmlns:p14="http://schemas.microsoft.com/office/powerpoint/2010/main" val="18135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49991" y="369084"/>
            <a:ext cx="624401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Образовательные технологии</a:t>
            </a: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/>
            </a:r>
            <a:b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endParaRPr lang="ru-RU" sz="2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4282"/>
            <a:ext cx="7010399" cy="5257799"/>
          </a:xfrm>
        </p:spPr>
      </p:pic>
    </p:spTree>
    <p:extLst>
      <p:ext uri="{BB962C8B-B14F-4D97-AF65-F5344CB8AC3E}">
        <p14:creationId xmlns:p14="http://schemas.microsoft.com/office/powerpoint/2010/main" val="33095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3394472" cy="4525963"/>
          </a:xfrm>
        </p:spPr>
      </p:pic>
      <p:pic>
        <p:nvPicPr>
          <p:cNvPr id="8194" name="Picture 2" descr="C:\Users\User\Desktop\проект ффф\photo_2024-12-16_23-46-05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486"/>
            <a:ext cx="4444285" cy="333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проект ффф\photo_2024-12-16_23-46-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14" y="3810000"/>
            <a:ext cx="3906055" cy="292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7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371600"/>
            <a:ext cx="4876800" cy="4876799"/>
          </a:xfrm>
        </p:spPr>
      </p:pic>
      <p:pic>
        <p:nvPicPr>
          <p:cNvPr id="9218" name="Picture 2" descr="C:\Users\User\Desktop\проект ффф\photo_2024-12-16_23-46-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77" y="1752600"/>
            <a:ext cx="33718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090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3108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05005" y="384473"/>
            <a:ext cx="4733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Актуальность</a:t>
            </a:r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013576" cy="403244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Необходимость формирования у детей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первичных представлений о труде взрослых,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его роли в обществе и жизни каждого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человека обоснована Федеральным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государственным образовательным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стандартом дошкольного образования (далее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– ФГОС ДО) и Федеральной образовательной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программой (ФОП</a:t>
            </a: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), 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должна осуществляться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как целостный органический </a:t>
            </a: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процесс.</a:t>
            </a:r>
            <a:endParaRPr lang="ru-RU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847417" cy="5135563"/>
          </a:xfrm>
        </p:spPr>
      </p:pic>
    </p:spTree>
    <p:extLst>
      <p:ext uri="{BB962C8B-B14F-4D97-AF65-F5344CB8AC3E}">
        <p14:creationId xmlns:p14="http://schemas.microsoft.com/office/powerpoint/2010/main" val="388230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5581"/>
            <a:ext cx="4724400" cy="6299201"/>
          </a:xfrm>
        </p:spPr>
      </p:pic>
    </p:spTree>
    <p:extLst>
      <p:ext uri="{BB962C8B-B14F-4D97-AF65-F5344CB8AC3E}">
        <p14:creationId xmlns:p14="http://schemas.microsoft.com/office/powerpoint/2010/main" val="13332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" y="457200"/>
            <a:ext cx="4512860" cy="4724400"/>
          </a:xfrm>
        </p:spPr>
      </p:pic>
      <p:pic>
        <p:nvPicPr>
          <p:cNvPr id="10242" name="Picture 2" descr="C:\Users\User\Desktop\проект ффф\photo_2024-12-16_23-48-02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981200"/>
            <a:ext cx="4368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3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3394472" cy="4525963"/>
          </a:xfrm>
        </p:spPr>
      </p:pic>
      <p:pic>
        <p:nvPicPr>
          <p:cNvPr id="11266" name="Picture 2" descr="C:\Users\User\Desktop\проект ффф\photo_2024-12-16_23-48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381000"/>
            <a:ext cx="4688681" cy="62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4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11761"/>
            <a:ext cx="5165918" cy="3874439"/>
          </a:xfrm>
        </p:spPr>
      </p:pic>
      <p:pic>
        <p:nvPicPr>
          <p:cNvPr id="12290" name="Picture 2" descr="C:\Users\User\Desktop\проект ффф\photo_2024-12-16_23-48-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01" y="1447800"/>
            <a:ext cx="39433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69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" y="609600"/>
            <a:ext cx="3912687" cy="5596310"/>
          </a:xfrm>
        </p:spPr>
      </p:pic>
      <p:pic>
        <p:nvPicPr>
          <p:cNvPr id="13314" name="Picture 2" descr="C:\Users\User\Desktop\проект ффф\photo_2024-12-16_23-48-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70" y="838200"/>
            <a:ext cx="4369594" cy="58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7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4338" name="Picture 2" descr="C:\Users\User\Desktop\проект ффф\photo_2024-12-16_23-48-07 (3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проект ффф\photo_2024-12-16_23-48-08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051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15181"/>
            <a:ext cx="4343400" cy="5791201"/>
          </a:xfrm>
        </p:spPr>
      </p:pic>
    </p:spTree>
    <p:extLst>
      <p:ext uri="{BB962C8B-B14F-4D97-AF65-F5344CB8AC3E}">
        <p14:creationId xmlns:p14="http://schemas.microsoft.com/office/powerpoint/2010/main" val="23650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37400" b="-400"/>
          <a:stretch/>
        </p:blipFill>
        <p:spPr>
          <a:xfrm>
            <a:off x="0" y="0"/>
            <a:ext cx="5724128" cy="68853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869866"/>
            <a:ext cx="3097036" cy="3097036"/>
          </a:xfrm>
          <a:prstGeom prst="rect">
            <a:avLst/>
          </a:prstGeom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685800" y="447339"/>
            <a:ext cx="8305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Спасибо за внимание!</a:t>
            </a:r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57092"/>
            <a:ext cx="3587348" cy="27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013576" cy="4032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0" indent="0" algn="ctr">
              <a:buNone/>
            </a:pPr>
            <a:endParaRPr lang="ru-RU" sz="2800" dirty="0" smtClean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СЕМЬЯ +РЕБЕНОК+ПЕДАГОГ=УСПЕХ</a:t>
            </a:r>
          </a:p>
          <a:p>
            <a:pPr marL="0" indent="0" algn="ctr">
              <a:buNone/>
            </a:pPr>
            <a:endParaRPr lang="ru-RU" sz="280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9" name="Заголовок 5"/>
          <p:cNvSpPr>
            <a:spLocks noGrp="1"/>
          </p:cNvSpPr>
          <p:nvPr>
            <p:ph type="title"/>
          </p:nvPr>
        </p:nvSpPr>
        <p:spPr>
          <a:xfrm>
            <a:off x="3015322" y="384473"/>
            <a:ext cx="3113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Формула</a:t>
            </a:r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1391" b="54583"/>
          <a:stretch/>
        </p:blipFill>
        <p:spPr>
          <a:xfrm>
            <a:off x="4427969" y="0"/>
            <a:ext cx="4851723" cy="3475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75" t="-1422" r="52270" b="53887"/>
          <a:stretch/>
        </p:blipFill>
        <p:spPr>
          <a:xfrm>
            <a:off x="0" y="-134183"/>
            <a:ext cx="4644008" cy="3609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5780" r="50000"/>
          <a:stretch/>
        </p:blipFill>
        <p:spPr>
          <a:xfrm>
            <a:off x="-1" y="3429000"/>
            <a:ext cx="4644009" cy="3492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2215" t="56134"/>
          <a:stretch/>
        </p:blipFill>
        <p:spPr>
          <a:xfrm>
            <a:off x="4572001" y="3428999"/>
            <a:ext cx="4644009" cy="34929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3137" y="2967335"/>
            <a:ext cx="7157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«Взгляд в будущее»</a:t>
            </a:r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6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68561" y="384473"/>
            <a:ext cx="5206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Наши проекты</a:t>
            </a:r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001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9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User\Pictures\photo_2024-12-16_20-51-5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0" y="831351"/>
            <a:ext cx="7885470" cy="549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8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79630" y="3844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52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5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201</Words>
  <Application>Microsoft Office PowerPoint</Application>
  <PresentationFormat>Экран (4:3)</PresentationFormat>
  <Paragraphs>27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Актуальность</vt:lpstr>
      <vt:lpstr>Актуальность</vt:lpstr>
      <vt:lpstr>Актуальность</vt:lpstr>
      <vt:lpstr>Формула</vt:lpstr>
      <vt:lpstr>Презентация PowerPoint</vt:lpstr>
      <vt:lpstr>Наши проекты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Образовательные технологии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59</cp:revision>
  <dcterms:created xsi:type="dcterms:W3CDTF">2017-05-08T06:48:59Z</dcterms:created>
  <dcterms:modified xsi:type="dcterms:W3CDTF">2024-12-17T00:00:44Z</dcterms:modified>
</cp:coreProperties>
</file>