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95" r:id="rId3"/>
    <p:sldId id="308" r:id="rId4"/>
    <p:sldId id="307" r:id="rId5"/>
    <p:sldId id="299" r:id="rId6"/>
    <p:sldId id="300" r:id="rId7"/>
    <p:sldId id="306" r:id="rId8"/>
    <p:sldId id="310" r:id="rId9"/>
    <p:sldId id="297" r:id="rId10"/>
    <p:sldId id="311" r:id="rId11"/>
    <p:sldId id="312" r:id="rId12"/>
    <p:sldId id="298" r:id="rId13"/>
    <p:sldId id="313" r:id="rId14"/>
    <p:sldId id="309" r:id="rId15"/>
    <p:sldId id="314" r:id="rId16"/>
    <p:sldId id="315" r:id="rId17"/>
    <p:sldId id="316" r:id="rId18"/>
    <p:sldId id="317" r:id="rId19"/>
    <p:sldId id="296" r:id="rId20"/>
    <p:sldId id="303" r:id="rId21"/>
    <p:sldId id="305" r:id="rId22"/>
    <p:sldId id="318" r:id="rId23"/>
    <p:sldId id="319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4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666" y="0"/>
            <a:ext cx="2926334" cy="29263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1642" y="5077507"/>
            <a:ext cx="1755459" cy="17554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1331640" y="2564904"/>
            <a:ext cx="676875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Изучение бурятского языка и культуры </a:t>
            </a:r>
            <a:r>
              <a:rPr lang="ru-RU" sz="2400" b="1" dirty="0" smtClean="0">
                <a:solidFill>
                  <a:srgbClr val="002060"/>
                </a:solidFill>
              </a:rPr>
              <a:t>родного края, </a:t>
            </a:r>
            <a:r>
              <a:rPr lang="ru-RU" sz="2400" b="1" dirty="0">
                <a:solidFill>
                  <a:srgbClr val="002060"/>
                </a:solidFill>
              </a:rPr>
              <a:t>как одна из сторон патриотического воспитания современного дошкольника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  <a:p>
            <a:pPr algn="ctr"/>
            <a:endParaRPr lang="ru-RU" sz="4400" dirty="0">
              <a:solidFill>
                <a:srgbClr val="FF0000"/>
              </a:solidFill>
            </a:endParaRPr>
          </a:p>
          <a:p>
            <a:pPr algn="ctr"/>
            <a:endParaRPr lang="ru-RU" sz="4400" b="1" dirty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               </a:t>
            </a:r>
            <a:r>
              <a:rPr lang="ru-RU" b="1" dirty="0" smtClean="0">
                <a:solidFill>
                  <a:srgbClr val="002060"/>
                </a:solidFill>
              </a:rPr>
              <a:t>учитель бурятского языка:          </a:t>
            </a:r>
            <a:r>
              <a:rPr lang="ru-RU" b="1" dirty="0" err="1" smtClean="0">
                <a:solidFill>
                  <a:srgbClr val="002060"/>
                </a:solidFill>
              </a:rPr>
              <a:t>Жамбалова</a:t>
            </a:r>
            <a:r>
              <a:rPr lang="ru-RU" b="1" dirty="0" smtClean="0">
                <a:solidFill>
                  <a:srgbClr val="002060"/>
                </a:solidFill>
              </a:rPr>
              <a:t> Н.Ц.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526377"/>
            <a:ext cx="653547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6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Конкурс стихотворений бурятских поэтов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8965"/>
            <a:ext cx="1414395" cy="1414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729423" y="94524"/>
            <a:ext cx="1414395" cy="1414395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9371" y="1312168"/>
            <a:ext cx="4403328" cy="2476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3789040"/>
            <a:ext cx="5187628" cy="291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</a:rPr>
              <a:t>Эдир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</a:rPr>
              <a:t>Бамбаахай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3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4" y="5443605"/>
            <a:ext cx="1414395" cy="1414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693281" y="28498"/>
            <a:ext cx="1414395" cy="14143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446045"/>
            <a:ext cx="4218446" cy="42184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737" y="2492896"/>
            <a:ext cx="3782463" cy="378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Конкурс «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Дангина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Баатор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3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4" y="5443605"/>
            <a:ext cx="1414395" cy="1414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693281" y="28498"/>
            <a:ext cx="1414395" cy="1414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196752"/>
            <a:ext cx="3888431" cy="29163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191" y="1196752"/>
            <a:ext cx="3995936" cy="29969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3" y="3717032"/>
            <a:ext cx="3868016" cy="290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4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Народные праздники и развлечения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3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4" y="5443605"/>
            <a:ext cx="1414395" cy="1414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693281" y="28498"/>
            <a:ext cx="1414395" cy="1414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64" y="1233232"/>
            <a:ext cx="3932261" cy="22130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579" y="1417638"/>
            <a:ext cx="4462659" cy="25117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31" y="3827673"/>
            <a:ext cx="3115326" cy="23349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150294"/>
            <a:ext cx="3273836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9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</a:rPr>
              <a:t>Угтажа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</a:rPr>
              <a:t>байнабди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3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4" y="5443605"/>
            <a:ext cx="1414395" cy="1414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693281" y="28498"/>
            <a:ext cx="1414395" cy="1414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23" y="1461766"/>
            <a:ext cx="4608512" cy="34563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231" y="3388346"/>
            <a:ext cx="4197152" cy="31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3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Народные игры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3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4" y="5443605"/>
            <a:ext cx="1414395" cy="1414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693281" y="28498"/>
            <a:ext cx="1414395" cy="14143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261600"/>
            <a:ext cx="4330027" cy="32475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80" y="1225894"/>
            <a:ext cx="3993592" cy="29951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40000">
            <a:off x="4813859" y="4172379"/>
            <a:ext cx="2915816" cy="21868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646" y="4163035"/>
            <a:ext cx="3347864" cy="25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5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3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4" y="5443605"/>
            <a:ext cx="1414395" cy="1414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693281" y="28498"/>
            <a:ext cx="1414395" cy="1414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64915"/>
            <a:ext cx="3132453" cy="30360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358" y="563163"/>
            <a:ext cx="4737570" cy="35531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520" y="4365696"/>
            <a:ext cx="4790704" cy="21558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508" y="3866937"/>
            <a:ext cx="3273836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9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</a:rPr>
              <a:t>Бурятские фольклор</a:t>
            </a:r>
            <a:endParaRPr lang="ru-RU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3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4" y="5443605"/>
            <a:ext cx="1414395" cy="1414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693281" y="28498"/>
            <a:ext cx="1414395" cy="14143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80" y="1442894"/>
            <a:ext cx="8239836" cy="50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3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4" y="5443605"/>
            <a:ext cx="1414395" cy="1414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693281" y="28498"/>
            <a:ext cx="1414395" cy="14143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383" y="3631834"/>
            <a:ext cx="3590855" cy="30547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52" y="158515"/>
            <a:ext cx="4739752" cy="35585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9229" y="229099"/>
            <a:ext cx="2367446" cy="31565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9264" y="3833155"/>
            <a:ext cx="3594648" cy="269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4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8965"/>
            <a:ext cx="1414395" cy="1414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711214" y="94524"/>
            <a:ext cx="1414395" cy="14143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8" y="548680"/>
            <a:ext cx="4117217" cy="30879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09074"/>
            <a:ext cx="3792496" cy="284437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74639"/>
            <a:ext cx="8229600" cy="9941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4726" y="94524"/>
            <a:ext cx="3182074" cy="424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9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Актуальность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5"/>
            <a:ext cx="8229600" cy="396044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i="1" dirty="0"/>
              <a:t>«Ты вспоминаешь не страну большую,</a:t>
            </a:r>
          </a:p>
          <a:p>
            <a:pPr marL="0" indent="0" algn="ctr">
              <a:buNone/>
            </a:pPr>
            <a:r>
              <a:rPr lang="ru-RU" b="1" i="1" dirty="0"/>
              <a:t>         </a:t>
            </a:r>
            <a:r>
              <a:rPr lang="ru-RU" b="1" i="1" dirty="0" smtClean="0"/>
              <a:t>которую </a:t>
            </a:r>
            <a:r>
              <a:rPr lang="ru-RU" b="1" i="1" dirty="0"/>
              <a:t>изъездил и узнал.</a:t>
            </a:r>
          </a:p>
          <a:p>
            <a:pPr marL="0" indent="0" algn="ctr">
              <a:buNone/>
            </a:pPr>
            <a:r>
              <a:rPr lang="ru-RU" b="1" i="1" dirty="0"/>
              <a:t>     </a:t>
            </a:r>
            <a:r>
              <a:rPr lang="ru-RU" b="1" i="1" dirty="0" smtClean="0"/>
              <a:t>Ты </a:t>
            </a:r>
            <a:r>
              <a:rPr lang="ru-RU" b="1" i="1" dirty="0"/>
              <a:t>вспоминаешь Родину такую,</a:t>
            </a:r>
          </a:p>
          <a:p>
            <a:pPr marL="0" indent="0" algn="ctr">
              <a:buNone/>
            </a:pPr>
            <a:r>
              <a:rPr lang="ru-RU" b="1" i="1" dirty="0"/>
              <a:t>        </a:t>
            </a:r>
            <a:r>
              <a:rPr lang="ru-RU" b="1" i="1" dirty="0" smtClean="0"/>
              <a:t>какой </a:t>
            </a:r>
            <a:r>
              <a:rPr lang="ru-RU" b="1" i="1" dirty="0"/>
              <a:t>её ты в детстве увидал».</a:t>
            </a:r>
          </a:p>
          <a:p>
            <a:pPr marL="0" indent="0" algn="just">
              <a:buNone/>
            </a:pPr>
            <a:endParaRPr lang="ru-RU" b="1" dirty="0" smtClean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ru-RU" b="1" dirty="0">
                <a:solidFill>
                  <a:srgbClr val="7030A0"/>
                </a:solidFill>
              </a:rPr>
              <a:t> </a:t>
            </a:r>
            <a:endParaRPr lang="ru-RU" b="1" dirty="0" smtClean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                                          </a:t>
            </a:r>
            <a:r>
              <a:rPr lang="ru-RU" sz="2400" b="1" i="1" dirty="0" smtClean="0">
                <a:solidFill>
                  <a:srgbClr val="000000"/>
                </a:solidFill>
              </a:rPr>
              <a:t>Константин Симонов</a:t>
            </a:r>
            <a:endParaRPr lang="ru-RU" sz="2400" b="1" i="1" dirty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0" y="5445224"/>
            <a:ext cx="1412776" cy="14127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596336" y="36648"/>
            <a:ext cx="1414395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0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" y="5418965"/>
            <a:ext cx="1414395" cy="1414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696682" y="29476"/>
            <a:ext cx="1414395" cy="141439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548681"/>
            <a:ext cx="7499176" cy="1114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Знакомство с родным краем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17" y="1268760"/>
            <a:ext cx="4762872" cy="35721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3501008"/>
            <a:ext cx="4163999" cy="312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1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392478"/>
            <a:ext cx="2520280" cy="33603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1" y="5301208"/>
            <a:ext cx="1414395" cy="1414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524328" y="138940"/>
            <a:ext cx="1414395" cy="14143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293027"/>
            <a:ext cx="4745703" cy="35592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6246" y="3745420"/>
            <a:ext cx="4883164" cy="27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6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1" y="5301208"/>
            <a:ext cx="1414395" cy="1414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524328" y="138940"/>
            <a:ext cx="1414395" cy="14143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16" y="149734"/>
            <a:ext cx="5436096" cy="407707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4653136"/>
            <a:ext cx="4618856" cy="14730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319" y="2811747"/>
            <a:ext cx="5163521" cy="387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1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1" y="5301208"/>
            <a:ext cx="1414395" cy="1414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524328" y="138940"/>
            <a:ext cx="1414395" cy="141439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4653136"/>
            <a:ext cx="4618856" cy="14730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620688"/>
            <a:ext cx="6624736" cy="588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3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8799" y="547077"/>
            <a:ext cx="73448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Спасибо за внимание!</a:t>
            </a:r>
          </a:p>
          <a:p>
            <a:pPr algn="ctr"/>
            <a:r>
              <a:rPr lang="ru-RU" sz="6600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С</a:t>
            </a:r>
            <a:r>
              <a:rPr lang="ru-RU" sz="6600" dirty="0" err="1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айн</a:t>
            </a:r>
            <a:r>
              <a:rPr lang="ru-RU" sz="66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6600" dirty="0" err="1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даа</a:t>
            </a:r>
            <a:r>
              <a:rPr lang="ru-RU" sz="66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!</a:t>
            </a:r>
            <a:endParaRPr lang="ru-RU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3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1162" y="3900711"/>
            <a:ext cx="2928936" cy="2928937"/>
          </a:xfrm>
          <a:prstGeom prst="rect">
            <a:avLst/>
          </a:prstGeom>
          <a:noFill/>
        </p:spPr>
      </p:pic>
      <p:pic>
        <p:nvPicPr>
          <p:cNvPr id="7" name="Picture 3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6243048" y="0"/>
            <a:ext cx="2928936" cy="2928937"/>
          </a:xfrm>
          <a:prstGeom prst="rect">
            <a:avLst/>
          </a:prstGeom>
          <a:noFill/>
        </p:spPr>
      </p:pic>
      <p:pic>
        <p:nvPicPr>
          <p:cNvPr id="10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357562"/>
            <a:ext cx="3776690" cy="2834398"/>
          </a:xfrm>
          <a:prstGeom prst="rect">
            <a:avLst/>
          </a:prstGeom>
          <a:noFill/>
        </p:spPr>
      </p:pic>
      <p:pic>
        <p:nvPicPr>
          <p:cNvPr id="11" name="Рисунок 10" descr="трава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26330"/>
            <a:ext cx="9144000" cy="1931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живем в интересное и сложное время, когда на многое начинаем смотреть по-иному. Многое заново открываем и переоцениваем. В первую очередь это относится к нашему прошлому, которое, мы, оказывается, знаем очень поверхностно: что заботило, радовало и тревожило бурятских людей, о чем мечтали, рассказывали и пели, что передавали своим детям и внукам. Ответить на это - значит восстановить связь времен, вернуть утерянные ценности.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 Ребенок невидимыми нитями истории связан с нашими далекими предками. С их традициями и культурой, мышлением. Живя в настоящем, он держит в руках эти невидимые нити. Ребенок – и никто другой – свяжет их с нитями будущего. Только приобщаясь через взрослых к достижениям материальной и духовной культуры, к формам сознания выработанным человечеством, ребенок становится человеком.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47" y="5418965"/>
            <a:ext cx="1414395" cy="1414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172399" y="8583"/>
            <a:ext cx="971600" cy="9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2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с традициями, обычаями бурятского народа, помогает воспитывать любовь к истории, культуре бурятского народа, помогает сохранить прошлое. Поэтому познание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детьми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культуры бурятского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народа, национального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фольклора, находит отклик в детских сердцах, положительно влияет на эстетическое развитие детей, раскрывает творческие способности каждого ребёнка, формирует общую духовную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культуру и является одной из сторон нравственно-патриотического воспитания. 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начинать приобщение к ценностям народной культуры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 с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малых лет. Детские впечатления неизгладимы. Дети очень доверчивы, открыты. К счастью, детство— это время, когда возможно подлинное искреннее погружение в истоки национальной культуры.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8965"/>
            <a:ext cx="1414395" cy="1414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729423" y="3243"/>
            <a:ext cx="1414395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YS Text"/>
              </a:rPr>
              <a:t>Задачи нравственно-патриотического воспитания через изучение бурятского языка: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333333"/>
                </a:solidFill>
                <a:latin typeface="YS Text"/>
              </a:rPr>
              <a:t>посеять и вырастить в душе семена любви к родному языку, к родной природе, к родному дому и семье, к истории, культуре и традициям своего народа и страны в целом;</a:t>
            </a:r>
          </a:p>
          <a:p>
            <a:r>
              <a:rPr lang="ru-RU" dirty="0">
                <a:solidFill>
                  <a:srgbClr val="333333"/>
                </a:solidFill>
                <a:latin typeface="YS Text"/>
              </a:rPr>
              <a:t>воспитывать уважительное отношение к старшим, друг другу.</a:t>
            </a:r>
          </a:p>
          <a:p>
            <a:pPr algn="just"/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8965"/>
            <a:ext cx="1414395" cy="1414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155348" y="94524"/>
            <a:ext cx="958212" cy="95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растет дерево без корней, нет человека без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родословной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проект «Связь трех поколений»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6" y="5418965"/>
            <a:ext cx="1414395" cy="1414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4310922" cy="43109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872" y="1848154"/>
            <a:ext cx="4310922" cy="43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7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55355"/>
            <a:ext cx="8229600" cy="1143000"/>
          </a:xfrm>
        </p:spPr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525963" cy="45259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43605"/>
            <a:ext cx="1414395" cy="1414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692130" y="83960"/>
            <a:ext cx="1414395" cy="14143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49" y="2276872"/>
            <a:ext cx="4355976" cy="435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0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55355"/>
            <a:ext cx="8229600" cy="1143000"/>
          </a:xfrm>
        </p:spPr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3605"/>
            <a:ext cx="1414395" cy="1414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692130" y="83960"/>
            <a:ext cx="1414395" cy="141439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255" y="374604"/>
            <a:ext cx="3728156" cy="27902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7392" y="1146265"/>
            <a:ext cx="3779912" cy="21262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675" y="374604"/>
            <a:ext cx="2625756" cy="2952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4396" y="3501008"/>
            <a:ext cx="519103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9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Приобщение к истокам бурятской народной культуры</a:t>
            </a:r>
            <a:b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Конкурс «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Юроол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8965"/>
            <a:ext cx="1414395" cy="1414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729423" y="94524"/>
            <a:ext cx="1414395" cy="14143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21593"/>
            <a:ext cx="4479381" cy="3359535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08906" y="1312350"/>
            <a:ext cx="4234912" cy="31780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4005064"/>
            <a:ext cx="3634681" cy="273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2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4634</TotalTime>
  <Words>355</Words>
  <Application>Microsoft Office PowerPoint</Application>
  <PresentationFormat>Экран (4:3)</PresentationFormat>
  <Paragraphs>42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Wingdings</vt:lpstr>
      <vt:lpstr>YS Text</vt:lpstr>
      <vt:lpstr>Тема Office</vt:lpstr>
      <vt:lpstr>Презентация PowerPoint</vt:lpstr>
      <vt:lpstr>Актуальность </vt:lpstr>
      <vt:lpstr>Презентация PowerPoint</vt:lpstr>
      <vt:lpstr>Презентация PowerPoint</vt:lpstr>
      <vt:lpstr>Задачи нравственно-патриотического воспитания через изучение бурятского языка:</vt:lpstr>
      <vt:lpstr>Презентация PowerPoint</vt:lpstr>
      <vt:lpstr>Презентация PowerPoint</vt:lpstr>
      <vt:lpstr>Презентация PowerPoint</vt:lpstr>
      <vt:lpstr>Приобщение к истокам бурятской народной культуры  Конкурс «Юроол»</vt:lpstr>
      <vt:lpstr>Конкурс стихотворений бурятских поэтов</vt:lpstr>
      <vt:lpstr>Эдир Бамбаахай</vt:lpstr>
      <vt:lpstr>Конкурс «Дангина Баатор»</vt:lpstr>
      <vt:lpstr>Народные праздники и развлечения</vt:lpstr>
      <vt:lpstr>Угтажа байнабди</vt:lpstr>
      <vt:lpstr>Народные игры</vt:lpstr>
      <vt:lpstr>Презентация PowerPoint</vt:lpstr>
      <vt:lpstr>Бурятские фольклор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1</cp:lastModifiedBy>
  <cp:revision>402</cp:revision>
  <dcterms:created xsi:type="dcterms:W3CDTF">2017-11-04T03:01:53Z</dcterms:created>
  <dcterms:modified xsi:type="dcterms:W3CDTF">2024-08-27T08:21:43Z</dcterms:modified>
</cp:coreProperties>
</file>